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3051750" cy="46805850"/>
  <p:notesSz cx="6858000" cy="9144000"/>
  <p:defaultTextStyle>
    <a:defPPr>
      <a:defRPr lang="ko-KR"/>
    </a:defPPr>
    <a:lvl1pPr marL="0" algn="l" defTabSz="4563222" rtl="0" eaLnBrk="1" latinLnBrk="1" hangingPunct="1">
      <a:defRPr sz="9000" kern="1200">
        <a:solidFill>
          <a:schemeClr val="tx1"/>
        </a:solidFill>
        <a:latin typeface="+mn-lt"/>
        <a:ea typeface="+mn-ea"/>
        <a:cs typeface="+mn-cs"/>
      </a:defRPr>
    </a:lvl1pPr>
    <a:lvl2pPr marL="2281611" algn="l" defTabSz="4563222" rtl="0" eaLnBrk="1" latinLnBrk="1" hangingPunct="1">
      <a:defRPr sz="9000" kern="1200">
        <a:solidFill>
          <a:schemeClr val="tx1"/>
        </a:solidFill>
        <a:latin typeface="+mn-lt"/>
        <a:ea typeface="+mn-ea"/>
        <a:cs typeface="+mn-cs"/>
      </a:defRPr>
    </a:lvl2pPr>
    <a:lvl3pPr marL="4563222" algn="l" defTabSz="4563222" rtl="0" eaLnBrk="1" latinLnBrk="1" hangingPunct="1">
      <a:defRPr sz="9000" kern="1200">
        <a:solidFill>
          <a:schemeClr val="tx1"/>
        </a:solidFill>
        <a:latin typeface="+mn-lt"/>
        <a:ea typeface="+mn-ea"/>
        <a:cs typeface="+mn-cs"/>
      </a:defRPr>
    </a:lvl3pPr>
    <a:lvl4pPr marL="6844833" algn="l" defTabSz="4563222" rtl="0" eaLnBrk="1" latinLnBrk="1" hangingPunct="1">
      <a:defRPr sz="9000" kern="1200">
        <a:solidFill>
          <a:schemeClr val="tx1"/>
        </a:solidFill>
        <a:latin typeface="+mn-lt"/>
        <a:ea typeface="+mn-ea"/>
        <a:cs typeface="+mn-cs"/>
      </a:defRPr>
    </a:lvl4pPr>
    <a:lvl5pPr marL="9126444" algn="l" defTabSz="4563222" rtl="0" eaLnBrk="1" latinLnBrk="1" hangingPunct="1">
      <a:defRPr sz="9000" kern="1200">
        <a:solidFill>
          <a:schemeClr val="tx1"/>
        </a:solidFill>
        <a:latin typeface="+mn-lt"/>
        <a:ea typeface="+mn-ea"/>
        <a:cs typeface="+mn-cs"/>
      </a:defRPr>
    </a:lvl5pPr>
    <a:lvl6pPr marL="11408054" algn="l" defTabSz="4563222" rtl="0" eaLnBrk="1" latinLnBrk="1" hangingPunct="1">
      <a:defRPr sz="9000" kern="1200">
        <a:solidFill>
          <a:schemeClr val="tx1"/>
        </a:solidFill>
        <a:latin typeface="+mn-lt"/>
        <a:ea typeface="+mn-ea"/>
        <a:cs typeface="+mn-cs"/>
      </a:defRPr>
    </a:lvl6pPr>
    <a:lvl7pPr marL="13689665" algn="l" defTabSz="4563222" rtl="0" eaLnBrk="1" latinLnBrk="1" hangingPunct="1">
      <a:defRPr sz="9000" kern="1200">
        <a:solidFill>
          <a:schemeClr val="tx1"/>
        </a:solidFill>
        <a:latin typeface="+mn-lt"/>
        <a:ea typeface="+mn-ea"/>
        <a:cs typeface="+mn-cs"/>
      </a:defRPr>
    </a:lvl7pPr>
    <a:lvl8pPr marL="15971276" algn="l" defTabSz="4563222" rtl="0" eaLnBrk="1" latinLnBrk="1" hangingPunct="1">
      <a:defRPr sz="9000" kern="1200">
        <a:solidFill>
          <a:schemeClr val="tx1"/>
        </a:solidFill>
        <a:latin typeface="+mn-lt"/>
        <a:ea typeface="+mn-ea"/>
        <a:cs typeface="+mn-cs"/>
      </a:defRPr>
    </a:lvl8pPr>
    <a:lvl9pPr marL="18252887" algn="l" defTabSz="4563222" rtl="0" eaLnBrk="1" latinLnBrk="1" hangingPunct="1">
      <a:defRPr sz="9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742">
          <p15:clr>
            <a:srgbClr val="A4A3A4"/>
          </p15:clr>
        </p15:guide>
        <p15:guide id="2" pos="1041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39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" d="100"/>
          <a:sy n="16" d="100"/>
        </p:scale>
        <p:origin x="3168" y="120"/>
      </p:cViewPr>
      <p:guideLst>
        <p:guide orient="horz" pos="14742"/>
        <p:guide pos="104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478881" y="14540154"/>
            <a:ext cx="28093988" cy="10032921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957763" y="26523315"/>
            <a:ext cx="23136225" cy="119614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81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5632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8448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126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408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689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971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2528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DA7D-E616-4BA0-B29C-1AA5863567AE}" type="datetimeFigureOut">
              <a:rPr lang="ko-KR" altLang="en-US" smtClean="0"/>
              <a:pPr/>
              <a:t>2024-09-22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1CC8-4744-4049-9280-7B3BEB33E0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0506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DA7D-E616-4BA0-B29C-1AA5863567AE}" type="datetimeFigureOut">
              <a:rPr lang="ko-KR" altLang="en-US" smtClean="0"/>
              <a:pPr/>
              <a:t>2024-09-22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1CC8-4744-4049-9280-7B3BEB33E0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1681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6617392" y="12795773"/>
            <a:ext cx="26877499" cy="27256823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973419" y="12795773"/>
            <a:ext cx="80093112" cy="27256823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DA7D-E616-4BA0-B29C-1AA5863567AE}" type="datetimeFigureOut">
              <a:rPr lang="ko-KR" altLang="en-US" smtClean="0"/>
              <a:pPr/>
              <a:t>2024-09-22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1CC8-4744-4049-9280-7B3BEB33E0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2110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DA7D-E616-4BA0-B29C-1AA5863567AE}" type="datetimeFigureOut">
              <a:rPr lang="ko-KR" altLang="en-US" smtClean="0"/>
              <a:pPr/>
              <a:t>2024-09-22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1CC8-4744-4049-9280-7B3BEB33E0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1699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610860" y="30077096"/>
            <a:ext cx="28093988" cy="9296162"/>
          </a:xfrm>
        </p:spPr>
        <p:txBody>
          <a:bodyPr anchor="t"/>
          <a:lstStyle>
            <a:lvl1pPr algn="l">
              <a:defRPr sz="20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610860" y="19838320"/>
            <a:ext cx="28093988" cy="10238776"/>
          </a:xfrm>
        </p:spPr>
        <p:txBody>
          <a:bodyPr anchor="b"/>
          <a:lstStyle>
            <a:lvl1pPr marL="0" indent="0">
              <a:buNone/>
              <a:defRPr sz="10000">
                <a:solidFill>
                  <a:schemeClr val="tx1">
                    <a:tint val="75000"/>
                  </a:schemeClr>
                </a:solidFill>
              </a:defRPr>
            </a:lvl1pPr>
            <a:lvl2pPr marL="2281611" indent="0">
              <a:buNone/>
              <a:defRPr sz="9000">
                <a:solidFill>
                  <a:schemeClr val="tx1">
                    <a:tint val="75000"/>
                  </a:schemeClr>
                </a:solidFill>
              </a:defRPr>
            </a:lvl2pPr>
            <a:lvl3pPr marL="4563222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3pPr>
            <a:lvl4pPr marL="6844833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4pPr>
            <a:lvl5pPr marL="9126444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5pPr>
            <a:lvl6pPr marL="11408054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6pPr>
            <a:lvl7pPr marL="13689665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7pPr>
            <a:lvl8pPr marL="15971276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8pPr>
            <a:lvl9pPr marL="18252887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DA7D-E616-4BA0-B29C-1AA5863567AE}" type="datetimeFigureOut">
              <a:rPr lang="ko-KR" altLang="en-US" smtClean="0"/>
              <a:pPr/>
              <a:t>2024-09-22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1CC8-4744-4049-9280-7B3BEB33E0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7186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973419" y="74542654"/>
            <a:ext cx="53485304" cy="210821349"/>
          </a:xfrm>
        </p:spPr>
        <p:txBody>
          <a:bodyPr/>
          <a:lstStyle>
            <a:lvl1pPr>
              <a:defRPr sz="14000"/>
            </a:lvl1pPr>
            <a:lvl2pPr>
              <a:defRPr sz="12000"/>
            </a:lvl2pPr>
            <a:lvl3pPr>
              <a:defRPr sz="10000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009583" y="74542654"/>
            <a:ext cx="53485308" cy="210821349"/>
          </a:xfrm>
        </p:spPr>
        <p:txBody>
          <a:bodyPr/>
          <a:lstStyle>
            <a:lvl1pPr>
              <a:defRPr sz="14000"/>
            </a:lvl1pPr>
            <a:lvl2pPr>
              <a:defRPr sz="12000"/>
            </a:lvl2pPr>
            <a:lvl3pPr>
              <a:defRPr sz="10000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DA7D-E616-4BA0-B29C-1AA5863567AE}" type="datetimeFigureOut">
              <a:rPr lang="ko-KR" altLang="en-US" smtClean="0"/>
              <a:pPr/>
              <a:t>2024-09-22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1CC8-4744-4049-9280-7B3BEB33E0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3707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52588" y="1874404"/>
            <a:ext cx="29746575" cy="7800975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52588" y="10477146"/>
            <a:ext cx="14603596" cy="4366376"/>
          </a:xfrm>
        </p:spPr>
        <p:txBody>
          <a:bodyPr anchor="b"/>
          <a:lstStyle>
            <a:lvl1pPr marL="0" indent="0">
              <a:buNone/>
              <a:defRPr sz="12000" b="1"/>
            </a:lvl1pPr>
            <a:lvl2pPr marL="2281611" indent="0">
              <a:buNone/>
              <a:defRPr sz="10000" b="1"/>
            </a:lvl2pPr>
            <a:lvl3pPr marL="4563222" indent="0">
              <a:buNone/>
              <a:defRPr sz="9000" b="1"/>
            </a:lvl3pPr>
            <a:lvl4pPr marL="6844833" indent="0">
              <a:buNone/>
              <a:defRPr sz="8000" b="1"/>
            </a:lvl4pPr>
            <a:lvl5pPr marL="9126444" indent="0">
              <a:buNone/>
              <a:defRPr sz="8000" b="1"/>
            </a:lvl5pPr>
            <a:lvl6pPr marL="11408054" indent="0">
              <a:buNone/>
              <a:defRPr sz="8000" b="1"/>
            </a:lvl6pPr>
            <a:lvl7pPr marL="13689665" indent="0">
              <a:buNone/>
              <a:defRPr sz="8000" b="1"/>
            </a:lvl7pPr>
            <a:lvl8pPr marL="15971276" indent="0">
              <a:buNone/>
              <a:defRPr sz="8000" b="1"/>
            </a:lvl8pPr>
            <a:lvl9pPr marL="18252887" indent="0">
              <a:buNone/>
              <a:defRPr sz="80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52588" y="14843522"/>
            <a:ext cx="14603596" cy="26967541"/>
          </a:xfrm>
        </p:spPr>
        <p:txBody>
          <a:bodyPr/>
          <a:lstStyle>
            <a:lvl1pPr>
              <a:defRPr sz="12000"/>
            </a:lvl1pPr>
            <a:lvl2pPr>
              <a:defRPr sz="10000"/>
            </a:lvl2pPr>
            <a:lvl3pPr>
              <a:defRPr sz="90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789832" y="10477146"/>
            <a:ext cx="14609333" cy="4366376"/>
          </a:xfrm>
        </p:spPr>
        <p:txBody>
          <a:bodyPr anchor="b"/>
          <a:lstStyle>
            <a:lvl1pPr marL="0" indent="0">
              <a:buNone/>
              <a:defRPr sz="12000" b="1"/>
            </a:lvl1pPr>
            <a:lvl2pPr marL="2281611" indent="0">
              <a:buNone/>
              <a:defRPr sz="10000" b="1"/>
            </a:lvl2pPr>
            <a:lvl3pPr marL="4563222" indent="0">
              <a:buNone/>
              <a:defRPr sz="9000" b="1"/>
            </a:lvl3pPr>
            <a:lvl4pPr marL="6844833" indent="0">
              <a:buNone/>
              <a:defRPr sz="8000" b="1"/>
            </a:lvl4pPr>
            <a:lvl5pPr marL="9126444" indent="0">
              <a:buNone/>
              <a:defRPr sz="8000" b="1"/>
            </a:lvl5pPr>
            <a:lvl6pPr marL="11408054" indent="0">
              <a:buNone/>
              <a:defRPr sz="8000" b="1"/>
            </a:lvl6pPr>
            <a:lvl7pPr marL="13689665" indent="0">
              <a:buNone/>
              <a:defRPr sz="8000" b="1"/>
            </a:lvl7pPr>
            <a:lvl8pPr marL="15971276" indent="0">
              <a:buNone/>
              <a:defRPr sz="8000" b="1"/>
            </a:lvl8pPr>
            <a:lvl9pPr marL="18252887" indent="0">
              <a:buNone/>
              <a:defRPr sz="80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789832" y="14843522"/>
            <a:ext cx="14609333" cy="26967541"/>
          </a:xfrm>
        </p:spPr>
        <p:txBody>
          <a:bodyPr/>
          <a:lstStyle>
            <a:lvl1pPr>
              <a:defRPr sz="12000"/>
            </a:lvl1pPr>
            <a:lvl2pPr>
              <a:defRPr sz="10000"/>
            </a:lvl2pPr>
            <a:lvl3pPr>
              <a:defRPr sz="90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DA7D-E616-4BA0-B29C-1AA5863567AE}" type="datetimeFigureOut">
              <a:rPr lang="ko-KR" altLang="en-US" smtClean="0"/>
              <a:pPr/>
              <a:t>2024-09-22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1CC8-4744-4049-9280-7B3BEB33E0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380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DA7D-E616-4BA0-B29C-1AA5863567AE}" type="datetimeFigureOut">
              <a:rPr lang="ko-KR" altLang="en-US" smtClean="0"/>
              <a:pPr/>
              <a:t>2024-09-22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1CC8-4744-4049-9280-7B3BEB33E0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94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DA7D-E616-4BA0-B29C-1AA5863567AE}" type="datetimeFigureOut">
              <a:rPr lang="ko-KR" altLang="en-US" smtClean="0"/>
              <a:pPr/>
              <a:t>2024-09-22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1CC8-4744-4049-9280-7B3BEB33E0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7759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52589" y="1863566"/>
            <a:ext cx="10873798" cy="7930991"/>
          </a:xfrm>
        </p:spPr>
        <p:txBody>
          <a:bodyPr anchor="b"/>
          <a:lstStyle>
            <a:lvl1pPr algn="l">
              <a:defRPr sz="10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922316" y="1863570"/>
            <a:ext cx="18476846" cy="39947496"/>
          </a:xfrm>
        </p:spPr>
        <p:txBody>
          <a:bodyPr/>
          <a:lstStyle>
            <a:lvl1pPr>
              <a:defRPr sz="16000"/>
            </a:lvl1pPr>
            <a:lvl2pPr>
              <a:defRPr sz="14000"/>
            </a:lvl2pPr>
            <a:lvl3pPr>
              <a:defRPr sz="12000"/>
            </a:lvl3pPr>
            <a:lvl4pPr>
              <a:defRPr sz="10000"/>
            </a:lvl4pPr>
            <a:lvl5pPr>
              <a:defRPr sz="10000"/>
            </a:lvl5pPr>
            <a:lvl6pPr>
              <a:defRPr sz="10000"/>
            </a:lvl6pPr>
            <a:lvl7pPr>
              <a:defRPr sz="10000"/>
            </a:lvl7pPr>
            <a:lvl8pPr>
              <a:defRPr sz="10000"/>
            </a:lvl8pPr>
            <a:lvl9pPr>
              <a:defRPr sz="10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52589" y="9794561"/>
            <a:ext cx="10873798" cy="32016505"/>
          </a:xfrm>
        </p:spPr>
        <p:txBody>
          <a:bodyPr/>
          <a:lstStyle>
            <a:lvl1pPr marL="0" indent="0">
              <a:buNone/>
              <a:defRPr sz="7000"/>
            </a:lvl1pPr>
            <a:lvl2pPr marL="2281611" indent="0">
              <a:buNone/>
              <a:defRPr sz="6000"/>
            </a:lvl2pPr>
            <a:lvl3pPr marL="4563222" indent="0">
              <a:buNone/>
              <a:defRPr sz="5000"/>
            </a:lvl3pPr>
            <a:lvl4pPr marL="6844833" indent="0">
              <a:buNone/>
              <a:defRPr sz="4500"/>
            </a:lvl4pPr>
            <a:lvl5pPr marL="9126444" indent="0">
              <a:buNone/>
              <a:defRPr sz="4500"/>
            </a:lvl5pPr>
            <a:lvl6pPr marL="11408054" indent="0">
              <a:buNone/>
              <a:defRPr sz="4500"/>
            </a:lvl6pPr>
            <a:lvl7pPr marL="13689665" indent="0">
              <a:buNone/>
              <a:defRPr sz="4500"/>
            </a:lvl7pPr>
            <a:lvl8pPr marL="15971276" indent="0">
              <a:buNone/>
              <a:defRPr sz="4500"/>
            </a:lvl8pPr>
            <a:lvl9pPr marL="18252887" indent="0">
              <a:buNone/>
              <a:defRPr sz="4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DA7D-E616-4BA0-B29C-1AA5863567AE}" type="datetimeFigureOut">
              <a:rPr lang="ko-KR" altLang="en-US" smtClean="0"/>
              <a:pPr/>
              <a:t>2024-09-22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1CC8-4744-4049-9280-7B3BEB33E0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5831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78374" y="32764095"/>
            <a:ext cx="19831050" cy="3867987"/>
          </a:xfrm>
        </p:spPr>
        <p:txBody>
          <a:bodyPr anchor="b"/>
          <a:lstStyle>
            <a:lvl1pPr algn="l">
              <a:defRPr sz="10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478374" y="4182189"/>
            <a:ext cx="19831050" cy="28083510"/>
          </a:xfrm>
        </p:spPr>
        <p:txBody>
          <a:bodyPr/>
          <a:lstStyle>
            <a:lvl1pPr marL="0" indent="0">
              <a:buNone/>
              <a:defRPr sz="16000"/>
            </a:lvl1pPr>
            <a:lvl2pPr marL="2281611" indent="0">
              <a:buNone/>
              <a:defRPr sz="14000"/>
            </a:lvl2pPr>
            <a:lvl3pPr marL="4563222" indent="0">
              <a:buNone/>
              <a:defRPr sz="12000"/>
            </a:lvl3pPr>
            <a:lvl4pPr marL="6844833" indent="0">
              <a:buNone/>
              <a:defRPr sz="10000"/>
            </a:lvl4pPr>
            <a:lvl5pPr marL="9126444" indent="0">
              <a:buNone/>
              <a:defRPr sz="10000"/>
            </a:lvl5pPr>
            <a:lvl6pPr marL="11408054" indent="0">
              <a:buNone/>
              <a:defRPr sz="10000"/>
            </a:lvl6pPr>
            <a:lvl7pPr marL="13689665" indent="0">
              <a:buNone/>
              <a:defRPr sz="10000"/>
            </a:lvl7pPr>
            <a:lvl8pPr marL="15971276" indent="0">
              <a:buNone/>
              <a:defRPr sz="10000"/>
            </a:lvl8pPr>
            <a:lvl9pPr marL="18252887" indent="0">
              <a:buNone/>
              <a:defRPr sz="10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478374" y="36632082"/>
            <a:ext cx="19831050" cy="5493183"/>
          </a:xfrm>
        </p:spPr>
        <p:txBody>
          <a:bodyPr/>
          <a:lstStyle>
            <a:lvl1pPr marL="0" indent="0">
              <a:buNone/>
              <a:defRPr sz="7000"/>
            </a:lvl1pPr>
            <a:lvl2pPr marL="2281611" indent="0">
              <a:buNone/>
              <a:defRPr sz="6000"/>
            </a:lvl2pPr>
            <a:lvl3pPr marL="4563222" indent="0">
              <a:buNone/>
              <a:defRPr sz="5000"/>
            </a:lvl3pPr>
            <a:lvl4pPr marL="6844833" indent="0">
              <a:buNone/>
              <a:defRPr sz="4500"/>
            </a:lvl4pPr>
            <a:lvl5pPr marL="9126444" indent="0">
              <a:buNone/>
              <a:defRPr sz="4500"/>
            </a:lvl5pPr>
            <a:lvl6pPr marL="11408054" indent="0">
              <a:buNone/>
              <a:defRPr sz="4500"/>
            </a:lvl6pPr>
            <a:lvl7pPr marL="13689665" indent="0">
              <a:buNone/>
              <a:defRPr sz="4500"/>
            </a:lvl7pPr>
            <a:lvl8pPr marL="15971276" indent="0">
              <a:buNone/>
              <a:defRPr sz="4500"/>
            </a:lvl8pPr>
            <a:lvl9pPr marL="18252887" indent="0">
              <a:buNone/>
              <a:defRPr sz="4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DA7D-E616-4BA0-B29C-1AA5863567AE}" type="datetimeFigureOut">
              <a:rPr lang="ko-KR" altLang="en-US" smtClean="0"/>
              <a:pPr/>
              <a:t>2024-09-22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1CC8-4744-4049-9280-7B3BEB33E0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2000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652588" y="1874404"/>
            <a:ext cx="29746575" cy="7800975"/>
          </a:xfrm>
          <a:prstGeom prst="rect">
            <a:avLst/>
          </a:prstGeom>
        </p:spPr>
        <p:txBody>
          <a:bodyPr vert="horz" lIns="456322" tIns="228161" rIns="456322" bIns="228161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52588" y="10921369"/>
            <a:ext cx="29746575" cy="30889697"/>
          </a:xfrm>
          <a:prstGeom prst="rect">
            <a:avLst/>
          </a:prstGeom>
        </p:spPr>
        <p:txBody>
          <a:bodyPr vert="horz" lIns="456322" tIns="228161" rIns="456322" bIns="228161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652588" y="43382092"/>
            <a:ext cx="7712075" cy="2491978"/>
          </a:xfrm>
          <a:prstGeom prst="rect">
            <a:avLst/>
          </a:prstGeom>
        </p:spPr>
        <p:txBody>
          <a:bodyPr vert="horz" lIns="456322" tIns="228161" rIns="456322" bIns="228161" rtlCol="0" anchor="ctr"/>
          <a:lstStyle>
            <a:lvl1pPr algn="l">
              <a:defRPr sz="6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EDA7D-E616-4BA0-B29C-1AA5863567AE}" type="datetimeFigureOut">
              <a:rPr lang="ko-KR" altLang="en-US" smtClean="0"/>
              <a:pPr/>
              <a:t>2024-09-22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1292681" y="43382092"/>
            <a:ext cx="10466388" cy="2491978"/>
          </a:xfrm>
          <a:prstGeom prst="rect">
            <a:avLst/>
          </a:prstGeom>
        </p:spPr>
        <p:txBody>
          <a:bodyPr vert="horz" lIns="456322" tIns="228161" rIns="456322" bIns="228161" rtlCol="0" anchor="ctr"/>
          <a:lstStyle>
            <a:lvl1pPr algn="ctr">
              <a:defRPr sz="6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3687088" y="43382092"/>
            <a:ext cx="7712075" cy="2491978"/>
          </a:xfrm>
          <a:prstGeom prst="rect">
            <a:avLst/>
          </a:prstGeom>
        </p:spPr>
        <p:txBody>
          <a:bodyPr vert="horz" lIns="456322" tIns="228161" rIns="456322" bIns="228161" rtlCol="0" anchor="ctr"/>
          <a:lstStyle>
            <a:lvl1pPr algn="r">
              <a:defRPr sz="6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C1CC8-4744-4049-9280-7B3BEB33E0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8026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63222" rtl="0" eaLnBrk="1" latinLnBrk="1" hangingPunct="1">
        <a:spcBef>
          <a:spcPct val="0"/>
        </a:spcBef>
        <a:buNone/>
        <a:defRPr sz="2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1208" indent="-1711208" algn="l" defTabSz="4563222" rtl="0" eaLnBrk="1" latinLnBrk="1" hangingPunct="1">
        <a:spcBef>
          <a:spcPct val="20000"/>
        </a:spcBef>
        <a:buFont typeface="Arial" pitchFamily="34" charset="0"/>
        <a:buChar char="•"/>
        <a:defRPr sz="16000" kern="1200">
          <a:solidFill>
            <a:schemeClr val="tx1"/>
          </a:solidFill>
          <a:latin typeface="+mn-lt"/>
          <a:ea typeface="+mn-ea"/>
          <a:cs typeface="+mn-cs"/>
        </a:defRPr>
      </a:lvl1pPr>
      <a:lvl2pPr marL="3707618" indent="-1426007" algn="l" defTabSz="4563222" rtl="0" eaLnBrk="1" latinLnBrk="1" hangingPunct="1">
        <a:spcBef>
          <a:spcPct val="20000"/>
        </a:spcBef>
        <a:buFont typeface="Arial" pitchFamily="34" charset="0"/>
        <a:buChar char="–"/>
        <a:defRPr sz="14000" kern="1200">
          <a:solidFill>
            <a:schemeClr val="tx1"/>
          </a:solidFill>
          <a:latin typeface="+mn-lt"/>
          <a:ea typeface="+mn-ea"/>
          <a:cs typeface="+mn-cs"/>
        </a:defRPr>
      </a:lvl2pPr>
      <a:lvl3pPr marL="5704027" indent="-1140805" algn="l" defTabSz="4563222" rtl="0" eaLnBrk="1" latinLnBrk="1" hangingPunct="1">
        <a:spcBef>
          <a:spcPct val="20000"/>
        </a:spcBef>
        <a:buFont typeface="Arial" pitchFamily="34" charset="0"/>
        <a:buChar char="•"/>
        <a:defRPr sz="12000" kern="1200">
          <a:solidFill>
            <a:schemeClr val="tx1"/>
          </a:solidFill>
          <a:latin typeface="+mn-lt"/>
          <a:ea typeface="+mn-ea"/>
          <a:cs typeface="+mn-cs"/>
        </a:defRPr>
      </a:lvl3pPr>
      <a:lvl4pPr marL="7985638" indent="-1140805" algn="l" defTabSz="4563222" rtl="0" eaLnBrk="1" latinLnBrk="1" hangingPunct="1">
        <a:spcBef>
          <a:spcPct val="20000"/>
        </a:spcBef>
        <a:buFont typeface="Arial" pitchFamily="34" charset="0"/>
        <a:buChar char="–"/>
        <a:defRPr sz="10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67249" indent="-1140805" algn="l" defTabSz="4563222" rtl="0" eaLnBrk="1" latinLnBrk="1" hangingPunct="1">
        <a:spcBef>
          <a:spcPct val="20000"/>
        </a:spcBef>
        <a:buFont typeface="Arial" pitchFamily="34" charset="0"/>
        <a:buChar char="»"/>
        <a:defRPr sz="10000" kern="1200">
          <a:solidFill>
            <a:schemeClr val="tx1"/>
          </a:solidFill>
          <a:latin typeface="+mn-lt"/>
          <a:ea typeface="+mn-ea"/>
          <a:cs typeface="+mn-cs"/>
        </a:defRPr>
      </a:lvl5pPr>
      <a:lvl6pPr marL="12548860" indent="-1140805" algn="l" defTabSz="4563222" rtl="0" eaLnBrk="1" latinLnBrk="1" hangingPunct="1">
        <a:spcBef>
          <a:spcPct val="20000"/>
        </a:spcBef>
        <a:buFont typeface="Arial" pitchFamily="34" charset="0"/>
        <a:buChar char="•"/>
        <a:defRPr sz="10000" kern="1200">
          <a:solidFill>
            <a:schemeClr val="tx1"/>
          </a:solidFill>
          <a:latin typeface="+mn-lt"/>
          <a:ea typeface="+mn-ea"/>
          <a:cs typeface="+mn-cs"/>
        </a:defRPr>
      </a:lvl6pPr>
      <a:lvl7pPr marL="14830471" indent="-1140805" algn="l" defTabSz="4563222" rtl="0" eaLnBrk="1" latinLnBrk="1" hangingPunct="1">
        <a:spcBef>
          <a:spcPct val="20000"/>
        </a:spcBef>
        <a:buFont typeface="Arial" pitchFamily="34" charset="0"/>
        <a:buChar char="•"/>
        <a:defRPr sz="10000" kern="1200">
          <a:solidFill>
            <a:schemeClr val="tx1"/>
          </a:solidFill>
          <a:latin typeface="+mn-lt"/>
          <a:ea typeface="+mn-ea"/>
          <a:cs typeface="+mn-cs"/>
        </a:defRPr>
      </a:lvl7pPr>
      <a:lvl8pPr marL="17112082" indent="-1140805" algn="l" defTabSz="4563222" rtl="0" eaLnBrk="1" latinLnBrk="1" hangingPunct="1">
        <a:spcBef>
          <a:spcPct val="20000"/>
        </a:spcBef>
        <a:buFont typeface="Arial" pitchFamily="34" charset="0"/>
        <a:buChar char="•"/>
        <a:defRPr sz="10000" kern="1200">
          <a:solidFill>
            <a:schemeClr val="tx1"/>
          </a:solidFill>
          <a:latin typeface="+mn-lt"/>
          <a:ea typeface="+mn-ea"/>
          <a:cs typeface="+mn-cs"/>
        </a:defRPr>
      </a:lvl8pPr>
      <a:lvl9pPr marL="19393692" indent="-1140805" algn="l" defTabSz="4563222" rtl="0" eaLnBrk="1" latinLnBrk="1" hangingPunct="1">
        <a:spcBef>
          <a:spcPct val="20000"/>
        </a:spcBef>
        <a:buFont typeface="Arial" pitchFamily="34" charset="0"/>
        <a:buChar char="•"/>
        <a:defRPr sz="10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4563222" rtl="0" eaLnBrk="1" latinLnBrk="1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1pPr>
      <a:lvl2pPr marL="2281611" algn="l" defTabSz="4563222" rtl="0" eaLnBrk="1" latinLnBrk="1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4563222" algn="l" defTabSz="4563222" rtl="0" eaLnBrk="1" latinLnBrk="1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3pPr>
      <a:lvl4pPr marL="6844833" algn="l" defTabSz="4563222" rtl="0" eaLnBrk="1" latinLnBrk="1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4pPr>
      <a:lvl5pPr marL="9126444" algn="l" defTabSz="4563222" rtl="0" eaLnBrk="1" latinLnBrk="1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5pPr>
      <a:lvl6pPr marL="11408054" algn="l" defTabSz="4563222" rtl="0" eaLnBrk="1" latinLnBrk="1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6pPr>
      <a:lvl7pPr marL="13689665" algn="l" defTabSz="4563222" rtl="0" eaLnBrk="1" latinLnBrk="1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7pPr>
      <a:lvl8pPr marL="15971276" algn="l" defTabSz="4563222" rtl="0" eaLnBrk="1" latinLnBrk="1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8pPr>
      <a:lvl9pPr marL="18252887" algn="l" defTabSz="4563222" rtl="0" eaLnBrk="1" latinLnBrk="1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8262938" y="21279267"/>
            <a:ext cx="16525875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en-US" altLang="ko-KR" sz="8000" dirty="0">
                <a:latin typeface="+mj-lt"/>
              </a:rPr>
              <a:t> *</a:t>
            </a:r>
            <a:r>
              <a:rPr lang="ko-KR" altLang="en-US" sz="8000" dirty="0">
                <a:latin typeface="+mj-lt"/>
              </a:rPr>
              <a:t>포스터 규격</a:t>
            </a:r>
            <a:r>
              <a:rPr lang="en-US" altLang="ko-KR" sz="8000" dirty="0">
                <a:latin typeface="+mj-lt"/>
              </a:rPr>
              <a:t>: 918*1300mm, </a:t>
            </a:r>
          </a:p>
          <a:p>
            <a:pPr fontAlgn="base"/>
            <a:r>
              <a:rPr lang="ko-KR" altLang="en-US" sz="8000" dirty="0">
                <a:latin typeface="+mj-lt"/>
              </a:rPr>
              <a:t> </a:t>
            </a:r>
            <a:r>
              <a:rPr lang="en-US" altLang="ko-KR" sz="8000" dirty="0">
                <a:latin typeface="+mj-lt"/>
              </a:rPr>
              <a:t>*</a:t>
            </a:r>
            <a:r>
              <a:rPr lang="ko-KR" altLang="en-US" sz="8000" dirty="0">
                <a:latin typeface="+mj-lt"/>
              </a:rPr>
              <a:t>제목</a:t>
            </a:r>
            <a:r>
              <a:rPr lang="en-US" altLang="ko-KR" sz="8000" dirty="0">
                <a:latin typeface="+mj-lt"/>
              </a:rPr>
              <a:t>: 64pt,</a:t>
            </a:r>
          </a:p>
          <a:p>
            <a:pPr fontAlgn="base"/>
            <a:r>
              <a:rPr lang="en-US" altLang="ko-KR" sz="8000" dirty="0">
                <a:latin typeface="+mj-lt"/>
              </a:rPr>
              <a:t> *</a:t>
            </a:r>
            <a:r>
              <a:rPr lang="ko-KR" altLang="en-US" sz="8000" dirty="0">
                <a:latin typeface="+mj-lt"/>
              </a:rPr>
              <a:t>저자</a:t>
            </a:r>
            <a:r>
              <a:rPr lang="en-US" altLang="ko-KR" sz="8000" dirty="0">
                <a:latin typeface="+mj-lt"/>
              </a:rPr>
              <a:t>, </a:t>
            </a:r>
            <a:r>
              <a:rPr lang="ko-KR" altLang="en-US" sz="8000" dirty="0">
                <a:latin typeface="+mj-lt"/>
              </a:rPr>
              <a:t>소속</a:t>
            </a:r>
            <a:r>
              <a:rPr lang="en-US" altLang="ko-KR" sz="8000" dirty="0">
                <a:latin typeface="+mj-lt"/>
              </a:rPr>
              <a:t>: 28pt,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666771" y="1542897"/>
            <a:ext cx="29718208" cy="8556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sz="6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양신명조"/>
                <a:cs typeface="굴림" pitchFamily="50" charset="-127"/>
              </a:rPr>
              <a:t>국 문 제 목</a:t>
            </a:r>
            <a:r>
              <a:rPr kumimoji="1" lang="en-US" altLang="ko-KR" sz="6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양신명조"/>
                <a:cs typeface="굴림" pitchFamily="50" charset="-127"/>
              </a:rPr>
              <a:t> (64pt)</a:t>
            </a:r>
            <a:endParaRPr kumimoji="1" lang="ko-KR" sz="6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sz="9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굴림" pitchFamily="50" charset="-127"/>
                <a:cs typeface="굴림" pitchFamily="50" charset="-127"/>
              </a:rPr>
              <a:t> </a:t>
            </a:r>
            <a:r>
              <a:rPr kumimoji="1" lang="ko-KR" sz="9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 </a:t>
            </a:r>
            <a:endParaRPr kumimoji="1" lang="ko-KR" sz="9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양신명조"/>
                <a:cs typeface="굴림" pitchFamily="50" charset="-127"/>
              </a:rPr>
              <a:t>홍길동</a:t>
            </a:r>
            <a:r>
              <a:rPr kumimoji="1" lang="en-US" altLang="ko-KR" sz="2800" b="1" baseline="30000" dirty="0">
                <a:solidFill>
                  <a:srgbClr val="000000"/>
                </a:solidFill>
                <a:latin typeface="한양신명조"/>
                <a:ea typeface="굴림" pitchFamily="50" charset="-127"/>
                <a:cs typeface="굴림" pitchFamily="50" charset="-127"/>
              </a:rPr>
              <a:t>1*</a:t>
            </a:r>
            <a:r>
              <a:rPr kumimoji="1" lang="en-US" altLang="ko-KR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  <a:cs typeface="굴림" pitchFamily="50" charset="-127"/>
              </a:rPr>
              <a:t>, </a:t>
            </a:r>
            <a:r>
              <a:rPr kumimoji="1" lang="ko-KR" altLang="en-US" sz="28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양신명조"/>
                <a:cs typeface="굴림" pitchFamily="50" charset="-127"/>
              </a:rPr>
              <a:t>김이박</a:t>
            </a:r>
            <a:r>
              <a:rPr kumimoji="1" lang="en-US" altLang="ko-KR" sz="2800" b="1" baseline="30000" dirty="0">
                <a:solidFill>
                  <a:srgbClr val="000000"/>
                </a:solidFill>
                <a:latin typeface="한양신명조"/>
                <a:ea typeface="굴림" pitchFamily="50" charset="-127"/>
                <a:cs typeface="굴림" pitchFamily="50" charset="-127"/>
              </a:rPr>
              <a:t>2 </a:t>
            </a:r>
            <a:r>
              <a:rPr kumimoji="1" lang="en-US" altLang="ko-KR" sz="2800" b="1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  <a:cs typeface="굴림" pitchFamily="50" charset="-127"/>
              </a:rPr>
              <a:t>(</a:t>
            </a:r>
            <a:r>
              <a:rPr kumimoji="1" lang="ko-KR" altLang="en-US" sz="2800" b="1" dirty="0">
                <a:solidFill>
                  <a:srgbClr val="000000"/>
                </a:solidFill>
                <a:latin typeface="한양신명조"/>
                <a:ea typeface="굴림" pitchFamily="50" charset="-127"/>
                <a:cs typeface="굴림" pitchFamily="50" charset="-127"/>
              </a:rPr>
              <a:t>저자 </a:t>
            </a:r>
            <a:r>
              <a:rPr kumimoji="1" lang="en-US" altLang="ko-KR" sz="2800" b="1" dirty="0">
                <a:solidFill>
                  <a:srgbClr val="000000"/>
                </a:solidFill>
                <a:latin typeface="한양신명조"/>
                <a:ea typeface="굴림" pitchFamily="50" charset="-127"/>
                <a:cs typeface="굴림" pitchFamily="50" charset="-127"/>
              </a:rPr>
              <a:t>28pt)</a:t>
            </a:r>
            <a:endParaRPr kumimoji="1" lang="ko-KR" altLang="en-US" sz="2800" b="0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2800" b="0" i="1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양신명조"/>
                <a:cs typeface="굴림" pitchFamily="50" charset="-127"/>
              </a:rPr>
              <a:t>1</a:t>
            </a:r>
            <a:r>
              <a:rPr kumimoji="1" lang="ko-KR" altLang="en-US" sz="28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양신명조"/>
                <a:cs typeface="굴림" pitchFamily="50" charset="-127"/>
              </a:rPr>
              <a:t>국립문화재연구소 보존과학실</a:t>
            </a:r>
            <a:r>
              <a:rPr kumimoji="1" lang="en-US" altLang="ko-KR" sz="28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  <a:cs typeface="굴림" pitchFamily="50" charset="-127"/>
              </a:rPr>
              <a:t>, </a:t>
            </a:r>
            <a:r>
              <a:rPr kumimoji="1" lang="en-US" altLang="ko-KR" sz="280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  <a:cs typeface="굴림" pitchFamily="50" charset="-127"/>
              </a:rPr>
              <a:t>2</a:t>
            </a:r>
            <a:r>
              <a:rPr kumimoji="1" lang="ko-KR" altLang="en-US" sz="28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양신명조"/>
                <a:cs typeface="굴림" pitchFamily="50" charset="-127"/>
              </a:rPr>
              <a:t>국전통문화학교</a:t>
            </a:r>
            <a:r>
              <a:rPr kumimoji="1" lang="ko-KR" altLang="en-US" sz="28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양신명조"/>
                <a:cs typeface="굴림" pitchFamily="50" charset="-127"/>
              </a:rPr>
              <a:t> 보존과학과 </a:t>
            </a:r>
            <a:r>
              <a:rPr kumimoji="1" lang="en-US" altLang="ko-KR" sz="28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양신명조"/>
                <a:cs typeface="굴림" pitchFamily="50" charset="-127"/>
              </a:rPr>
              <a:t>(</a:t>
            </a:r>
            <a:r>
              <a:rPr kumimoji="1" lang="ko-KR" altLang="en-US" sz="2800" i="1" dirty="0">
                <a:solidFill>
                  <a:srgbClr val="000000"/>
                </a:solidFill>
                <a:latin typeface="굴림" pitchFamily="50" charset="-127"/>
                <a:ea typeface="한양신명조"/>
                <a:cs typeface="굴림" pitchFamily="50" charset="-127"/>
              </a:rPr>
              <a:t>소속 </a:t>
            </a:r>
            <a:r>
              <a:rPr kumimoji="1" lang="en-US" altLang="ko-KR" sz="2800" i="1" dirty="0">
                <a:solidFill>
                  <a:srgbClr val="000000"/>
                </a:solidFill>
                <a:latin typeface="굴림" pitchFamily="50" charset="-127"/>
                <a:ea typeface="한양신명조"/>
                <a:cs typeface="굴림" pitchFamily="50" charset="-127"/>
              </a:rPr>
              <a:t>: 28pt)</a:t>
            </a:r>
            <a:endParaRPr kumimoji="1" lang="ko-KR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6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굴림" pitchFamily="50" charset="-127"/>
                <a:cs typeface="굴림" pitchFamily="50" charset="-127"/>
              </a:rPr>
              <a:t> </a:t>
            </a:r>
            <a:r>
              <a:rPr kumimoji="1" lang="ko-KR" altLang="en-US" sz="6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 </a:t>
            </a:r>
            <a:endParaRPr kumimoji="1" lang="ko-KR" altLang="en-US" sz="6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6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양신명조"/>
                <a:cs typeface="굴림" pitchFamily="50" charset="-127"/>
              </a:rPr>
              <a:t>영 문 제 목</a:t>
            </a:r>
            <a:r>
              <a:rPr kumimoji="1" lang="en-US" altLang="ko-KR" sz="6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양신명조"/>
                <a:cs typeface="굴림" pitchFamily="50" charset="-127"/>
              </a:rPr>
              <a:t>(64pt)</a:t>
            </a:r>
            <a:endParaRPr kumimoji="1" lang="ko-KR" altLang="en-US" sz="6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6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굴림" pitchFamily="50" charset="-127"/>
                <a:cs typeface="굴림" pitchFamily="50" charset="-127"/>
              </a:rPr>
              <a:t> </a:t>
            </a:r>
            <a:r>
              <a:rPr kumimoji="1" lang="ko-KR" altLang="en-US" sz="6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 </a:t>
            </a:r>
            <a:endParaRPr kumimoji="1" lang="ko-KR" altLang="en-US" sz="6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5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  <a:cs typeface="굴림" pitchFamily="50" charset="-127"/>
              </a:rPr>
              <a:t>Gil Dong Park</a:t>
            </a:r>
            <a:r>
              <a:rPr kumimoji="1" lang="en-US" altLang="ko-KR" sz="5400" b="1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  <a:cs typeface="굴림" pitchFamily="50" charset="-127"/>
              </a:rPr>
              <a:t>1</a:t>
            </a:r>
            <a:r>
              <a:rPr kumimoji="1" lang="en-US" altLang="ko-KR" sz="5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  <a:cs typeface="굴림" pitchFamily="50" charset="-127"/>
              </a:rPr>
              <a:t>, Lee Park Kim</a:t>
            </a:r>
            <a:r>
              <a:rPr kumimoji="1" lang="en-US" altLang="ko-KR" sz="5400" b="1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  <a:cs typeface="굴림" pitchFamily="50" charset="-127"/>
              </a:rPr>
              <a:t>2  </a:t>
            </a:r>
            <a:r>
              <a:rPr kumimoji="1" lang="en-US" altLang="ko-KR" sz="5400" b="1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  <a:cs typeface="굴림" pitchFamily="50" charset="-127"/>
              </a:rPr>
              <a:t>(</a:t>
            </a:r>
            <a:r>
              <a:rPr kumimoji="1" lang="ko-KR" altLang="en-US" sz="5400" b="1" dirty="0">
                <a:solidFill>
                  <a:srgbClr val="000000"/>
                </a:solidFill>
                <a:latin typeface="한양신명조"/>
                <a:ea typeface="굴림" pitchFamily="50" charset="-127"/>
                <a:cs typeface="굴림" pitchFamily="50" charset="-127"/>
              </a:rPr>
              <a:t>저자 </a:t>
            </a:r>
            <a:r>
              <a:rPr kumimoji="1" lang="en-US" altLang="ko-KR" sz="5400" b="1" dirty="0">
                <a:solidFill>
                  <a:srgbClr val="000000"/>
                </a:solidFill>
                <a:latin typeface="한양신명조"/>
                <a:ea typeface="굴림" pitchFamily="50" charset="-127"/>
                <a:cs typeface="굴림" pitchFamily="50" charset="-127"/>
              </a:rPr>
              <a:t>28pt) </a:t>
            </a:r>
          </a:p>
          <a:p>
            <a:pPr lvl="0" algn="ctr" defTabSz="914400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280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  <a:cs typeface="굴림" pitchFamily="50" charset="-127"/>
              </a:rPr>
              <a:t>1</a:t>
            </a:r>
            <a:r>
              <a:rPr kumimoji="1" lang="en-US" altLang="ko-KR" sz="280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  <a:cs typeface="굴림" pitchFamily="50" charset="-127"/>
              </a:rPr>
              <a:t>National Research Institute of Cultural Heritage, </a:t>
            </a:r>
            <a:r>
              <a:rPr kumimoji="1" lang="en-US" altLang="ko-KR" sz="2800" baseline="30000" dirty="0">
                <a:solidFill>
                  <a:srgbClr val="000000"/>
                </a:solidFill>
                <a:latin typeface="한양신명조"/>
                <a:ea typeface="굴림" pitchFamily="50" charset="-127"/>
                <a:cs typeface="굴림" pitchFamily="50" charset="-127"/>
              </a:rPr>
              <a:t>2</a:t>
            </a:r>
            <a:r>
              <a:rPr kumimoji="1" lang="en-US" altLang="ko-KR" sz="280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  <a:cs typeface="굴림" pitchFamily="50" charset="-127"/>
              </a:rPr>
              <a:t>The </a:t>
            </a:r>
            <a:r>
              <a:rPr kumimoji="1" lang="en-US" altLang="ko-KR" sz="28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  <a:cs typeface="굴림" pitchFamily="50" charset="-127"/>
              </a:rPr>
              <a:t>National University of Cultural Heritage</a:t>
            </a:r>
            <a:r>
              <a:rPr kumimoji="1" lang="en-US" altLang="ko-KR" sz="2800" i="1" dirty="0">
                <a:solidFill>
                  <a:srgbClr val="000000"/>
                </a:solidFill>
                <a:latin typeface="굴림" pitchFamily="50" charset="-127"/>
                <a:ea typeface="한양신명조"/>
                <a:cs typeface="굴림" pitchFamily="50" charset="-127"/>
              </a:rPr>
              <a:t> (</a:t>
            </a:r>
            <a:r>
              <a:rPr kumimoji="1" lang="ko-KR" altLang="en-US" sz="2800" i="1" dirty="0">
                <a:solidFill>
                  <a:srgbClr val="000000"/>
                </a:solidFill>
                <a:latin typeface="굴림" pitchFamily="50" charset="-127"/>
                <a:ea typeface="한양신명조"/>
                <a:cs typeface="굴림" pitchFamily="50" charset="-127"/>
              </a:rPr>
              <a:t>소속 </a:t>
            </a:r>
            <a:r>
              <a:rPr kumimoji="1" lang="en-US" altLang="ko-KR" sz="2800" i="1" dirty="0">
                <a:solidFill>
                  <a:srgbClr val="000000"/>
                </a:solidFill>
                <a:latin typeface="굴림" pitchFamily="50" charset="-127"/>
                <a:ea typeface="한양신명조"/>
                <a:cs typeface="굴림" pitchFamily="50" charset="-127"/>
              </a:rPr>
              <a:t>: 28pt)</a:t>
            </a:r>
            <a:endParaRPr kumimoji="1" lang="en-US" altLang="ko-K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5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굴림" pitchFamily="50" charset="-127"/>
                <a:cs typeface="굴림" pitchFamily="50" charset="-127"/>
              </a:rPr>
              <a:t> </a:t>
            </a:r>
            <a:r>
              <a:rPr kumimoji="1" lang="en-US" altLang="ko-KR" sz="5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 </a:t>
            </a:r>
            <a:endParaRPr kumimoji="1" lang="en-US" altLang="ko-KR" sz="5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196283" y="26427261"/>
            <a:ext cx="28515168" cy="7416824"/>
          </a:xfrm>
          <a:prstGeom prst="rect">
            <a:avLst/>
          </a:prstGeom>
          <a:noFill/>
          <a:ln w="190500">
            <a:solidFill>
              <a:srgbClr val="F739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720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48411" y="27579389"/>
            <a:ext cx="24994706" cy="4864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lnSpc>
                <a:spcPct val="150000"/>
              </a:lnSpc>
              <a:buAutoNum type="arabicPeriod"/>
            </a:pPr>
            <a:r>
              <a:rPr lang="ko-KR" altLang="en-US" sz="7200" b="1" dirty="0">
                <a:solidFill>
                  <a:srgbClr val="FF0000"/>
                </a:solidFill>
              </a:rPr>
              <a:t>포스터 </a:t>
            </a:r>
            <a:r>
              <a:rPr lang="en-US" altLang="ko-KR" sz="7200" b="1" dirty="0">
                <a:solidFill>
                  <a:srgbClr val="FF0000"/>
                </a:solidFill>
              </a:rPr>
              <a:t>1</a:t>
            </a:r>
            <a:r>
              <a:rPr lang="ko-KR" altLang="en-US" sz="7200" b="1" dirty="0">
                <a:solidFill>
                  <a:srgbClr val="FF0000"/>
                </a:solidFill>
              </a:rPr>
              <a:t>페이지 분량으로 제작</a:t>
            </a:r>
            <a:endParaRPr lang="en-US" altLang="ko-KR" sz="7200" b="1" dirty="0">
              <a:solidFill>
                <a:srgbClr val="FF0000"/>
              </a:solidFill>
            </a:endParaRPr>
          </a:p>
          <a:p>
            <a:pPr marL="1143000" indent="-1143000">
              <a:lnSpc>
                <a:spcPct val="150000"/>
              </a:lnSpc>
              <a:buAutoNum type="arabicPeriod"/>
            </a:pPr>
            <a:r>
              <a:rPr lang="ko-KR" altLang="en-US" sz="7200" b="1" dirty="0">
                <a:solidFill>
                  <a:srgbClr val="FF0000"/>
                </a:solidFill>
              </a:rPr>
              <a:t>글씨 및 이미지 깨짐 방지를 위해 </a:t>
            </a:r>
            <a:r>
              <a:rPr lang="en-US" altLang="ko-KR" sz="7200" b="1" dirty="0">
                <a:solidFill>
                  <a:srgbClr val="FF0000"/>
                </a:solidFill>
              </a:rPr>
              <a:t>PDF</a:t>
            </a:r>
            <a:r>
              <a:rPr lang="ko-KR" altLang="en-US" sz="7200" b="1" dirty="0">
                <a:solidFill>
                  <a:srgbClr val="FF0000"/>
                </a:solidFill>
              </a:rPr>
              <a:t>로 변환해서 제출</a:t>
            </a:r>
            <a:endParaRPr lang="en-US" altLang="ko-KR" sz="7200" b="1" dirty="0">
              <a:solidFill>
                <a:srgbClr val="FF0000"/>
              </a:solidFill>
            </a:endParaRPr>
          </a:p>
          <a:p>
            <a:pPr marL="1143000" indent="-1143000">
              <a:lnSpc>
                <a:spcPct val="150000"/>
              </a:lnSpc>
              <a:buAutoNum type="arabicPeriod"/>
            </a:pPr>
            <a:r>
              <a:rPr lang="ko-KR" altLang="en-US" sz="7200" b="1" dirty="0">
                <a:solidFill>
                  <a:srgbClr val="FF0000"/>
                </a:solidFill>
              </a:rPr>
              <a:t>위 규격을 변형할 수 없음</a:t>
            </a:r>
          </a:p>
        </p:txBody>
      </p:sp>
    </p:spTree>
    <p:extLst>
      <p:ext uri="{BB962C8B-B14F-4D97-AF65-F5344CB8AC3E}">
        <p14:creationId xmlns:p14="http://schemas.microsoft.com/office/powerpoint/2010/main" val="1515494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109</Words>
  <Application>Microsoft Office PowerPoint</Application>
  <PresentationFormat>사용자 지정</PresentationFormat>
  <Paragraphs>16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맑은 고딕</vt:lpstr>
      <vt:lpstr>한양신명조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가현 박</cp:lastModifiedBy>
  <cp:revision>3</cp:revision>
  <dcterms:created xsi:type="dcterms:W3CDTF">2020-09-24T08:56:31Z</dcterms:created>
  <dcterms:modified xsi:type="dcterms:W3CDTF">2024-09-22T11:06:46Z</dcterms:modified>
</cp:coreProperties>
</file>